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1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05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79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93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96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68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19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70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20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8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39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6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5CF40-7EA7-4BE7-A9E1-3465232F6AE2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B5EC1-826D-4537-BF0C-7652F9EDA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82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План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работы инновационной площадки НИКО в начальных классах на 2023-2024 учебный год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57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Управление инновационной деятельностью: составление плана работы, распределение классов и учителей в участии программы</a:t>
            </a:r>
          </a:p>
          <a:p>
            <a:pPr marL="0" indent="0" algn="ctr">
              <a:buNone/>
            </a:pPr>
            <a:r>
              <a:rPr lang="ru-RU" dirty="0" smtClean="0"/>
              <a:t>Май, август, декабрь 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840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Повышение эффективности качества НОО в соответствии с требованиями ФГОС. Формирование читательской грамотности с использованием УМК внеурочного курса по читательской грамотности 1-4 классы.</a:t>
            </a:r>
          </a:p>
          <a:p>
            <a:pPr marL="0" indent="0" algn="just">
              <a:buNone/>
            </a:pPr>
            <a:r>
              <a:rPr lang="ru-RU" dirty="0" smtClean="0"/>
              <a:t>Реализация темы в течение 2023-2024 учебного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407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Участие в семинарах, </a:t>
            </a:r>
            <a:r>
              <a:rPr lang="ru-RU" dirty="0" err="1" smtClean="0"/>
              <a:t>вебинарах</a:t>
            </a:r>
            <a:r>
              <a:rPr lang="ru-RU" dirty="0" smtClean="0"/>
              <a:t> по теме «Повышение эффективности качества НОО в соответствии с требованиями ФГОС. Формирование читательской грамотности с использованием УМК внеурочного курса по читательской грамотности»</a:t>
            </a:r>
          </a:p>
          <a:p>
            <a:pPr marL="0" indent="0" algn="ctr">
              <a:buNone/>
            </a:pPr>
            <a:r>
              <a:rPr lang="ru-RU" dirty="0" smtClean="0"/>
              <a:t>В течение 2023-2024 учебного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539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Обобщение и распространение опыта работы по инновационной деятельности.</a:t>
            </a:r>
          </a:p>
          <a:p>
            <a:pPr marL="0" indent="0" algn="just">
              <a:buNone/>
            </a:pPr>
            <a:r>
              <a:rPr lang="ru-RU" dirty="0" smtClean="0"/>
              <a:t>Участие в </a:t>
            </a:r>
            <a:r>
              <a:rPr lang="en-US" dirty="0" smtClean="0"/>
              <a:t>III</a:t>
            </a:r>
            <a:r>
              <a:rPr lang="ru-RU" dirty="0" smtClean="0"/>
              <a:t> Всероссийской научно-практической конференции «Современное начальное общее образование: традиции и инновации, проблемы и перспективы развития»</a:t>
            </a:r>
          </a:p>
          <a:p>
            <a:pPr marL="0" indent="0" algn="ctr">
              <a:buNone/>
            </a:pPr>
            <a:r>
              <a:rPr lang="ru-RU" dirty="0" smtClean="0"/>
              <a:t>Март 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63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Участие педагогов в конкурсах профессионального мастерства.</a:t>
            </a:r>
          </a:p>
          <a:p>
            <a:pPr marL="0" indent="0" algn="just">
              <a:buNone/>
            </a:pPr>
            <a:r>
              <a:rPr lang="ru-RU" dirty="0" smtClean="0"/>
              <a:t>Участие </a:t>
            </a:r>
            <a:r>
              <a:rPr lang="ru-RU" dirty="0" smtClean="0"/>
              <a:t>во </a:t>
            </a:r>
            <a:r>
              <a:rPr lang="en-US" dirty="0" smtClean="0"/>
              <a:t>II</a:t>
            </a:r>
            <a:r>
              <a:rPr lang="ru-RU" dirty="0" smtClean="0"/>
              <a:t> межрегиональном конкурсе «Современный урок в начальной школе: лучшие практики формирования функциональной грамотности учащихся»</a:t>
            </a:r>
          </a:p>
          <a:p>
            <a:pPr marL="0" indent="0" algn="ctr">
              <a:buNone/>
            </a:pPr>
            <a:r>
              <a:rPr lang="ru-RU" dirty="0" smtClean="0"/>
              <a:t>Ноябрь 2023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5983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Размещение новостей на сайте ОО по направлению инновационной деятельности</a:t>
            </a:r>
          </a:p>
          <a:p>
            <a:pPr marL="0" indent="0" algn="ctr">
              <a:buNone/>
            </a:pPr>
            <a:r>
              <a:rPr lang="ru-RU" dirty="0" smtClean="0"/>
              <a:t>В течение 2023-2024 учебного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038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Курсы повышения квалификации в АНО ДПО «Национальный институт качества образования» по направлениям инновационной деятельности.</a:t>
            </a:r>
          </a:p>
          <a:p>
            <a:pPr marL="0" indent="0" algn="ctr">
              <a:buNone/>
            </a:pPr>
            <a:r>
              <a:rPr lang="ru-RU" dirty="0" smtClean="0"/>
              <a:t>В течение 2023-2024 учебного года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0976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186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План  работы инновационной площадки НИКО в начальных классах на 2023-2024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 работы инновационной площадки НИКО в начальных классах на 2023-2024 учебный год</dc:title>
  <dc:creator>Админ</dc:creator>
  <cp:lastModifiedBy>Учитель</cp:lastModifiedBy>
  <cp:revision>4</cp:revision>
  <dcterms:created xsi:type="dcterms:W3CDTF">2024-06-13T02:04:11Z</dcterms:created>
  <dcterms:modified xsi:type="dcterms:W3CDTF">2024-06-13T02:31:16Z</dcterms:modified>
</cp:coreProperties>
</file>